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10/2/2021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1.png"/><Relationship Id="rId3" Type="http://schemas.openxmlformats.org/officeDocument/2006/relationships/image" Target="../media/image112.png"/><Relationship Id="rId4" Type="http://schemas.openxmlformats.org/officeDocument/2006/relationships/image" Target="../media/image113.png"/><Relationship Id="rId5" Type="http://schemas.openxmlformats.org/officeDocument/2006/relationships/image" Target="../media/image114.png"/><Relationship Id="rId6" Type="http://schemas.openxmlformats.org/officeDocument/2006/relationships/image" Target="../media/image115.png"/><Relationship Id="rId7" Type="http://schemas.openxmlformats.org/officeDocument/2006/relationships/image" Target="../media/image116.png"/><Relationship Id="rId8" Type="http://schemas.openxmlformats.org/officeDocument/2006/relationships/image" Target="../media/image117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8.png"/><Relationship Id="rId3" Type="http://schemas.openxmlformats.org/officeDocument/2006/relationships/image" Target="../media/image119.png"/><Relationship Id="rId4" Type="http://schemas.openxmlformats.org/officeDocument/2006/relationships/image" Target="../media/image120.png"/><Relationship Id="rId5" Type="http://schemas.openxmlformats.org/officeDocument/2006/relationships/image" Target="../media/image121.png"/><Relationship Id="rId6" Type="http://schemas.openxmlformats.org/officeDocument/2006/relationships/image" Target="../media/image122.png"/><Relationship Id="rId7" Type="http://schemas.openxmlformats.org/officeDocument/2006/relationships/image" Target="../media/image123.png"/><Relationship Id="rId8" Type="http://schemas.openxmlformats.org/officeDocument/2006/relationships/image" Target="../media/image124.png"/><Relationship Id="rId9" Type="http://schemas.openxmlformats.org/officeDocument/2006/relationships/image" Target="../media/image125.png"/><Relationship Id="rId10" Type="http://schemas.openxmlformats.org/officeDocument/2006/relationships/image" Target="../media/image126.png"/><Relationship Id="rId11" Type="http://schemas.openxmlformats.org/officeDocument/2006/relationships/image" Target="../media/image127.png"/><Relationship Id="rId12" Type="http://schemas.openxmlformats.org/officeDocument/2006/relationships/image" Target="../media/image128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9.png"/><Relationship Id="rId3" Type="http://schemas.openxmlformats.org/officeDocument/2006/relationships/image" Target="../media/image130.png"/><Relationship Id="rId4" Type="http://schemas.openxmlformats.org/officeDocument/2006/relationships/image" Target="../media/image131.png"/><Relationship Id="rId5" Type="http://schemas.openxmlformats.org/officeDocument/2006/relationships/image" Target="../media/image132.png"/><Relationship Id="rId6" Type="http://schemas.openxmlformats.org/officeDocument/2006/relationships/image" Target="../media/image133.png"/><Relationship Id="rId7" Type="http://schemas.openxmlformats.org/officeDocument/2006/relationships/image" Target="../media/image134.png"/><Relationship Id="rId8" Type="http://schemas.openxmlformats.org/officeDocument/2006/relationships/image" Target="../media/image135.png"/><Relationship Id="rId9" Type="http://schemas.openxmlformats.org/officeDocument/2006/relationships/image" Target="../media/image136.png"/><Relationship Id="rId10" Type="http://schemas.openxmlformats.org/officeDocument/2006/relationships/image" Target="../media/image137.png"/><Relationship Id="rId11" Type="http://schemas.openxmlformats.org/officeDocument/2006/relationships/image" Target="../media/image138.png"/><Relationship Id="rId12" Type="http://schemas.openxmlformats.org/officeDocument/2006/relationships/image" Target="../media/image139.png"/><Relationship Id="rId13" Type="http://schemas.openxmlformats.org/officeDocument/2006/relationships/image" Target="../media/image140.png"/><Relationship Id="rId14" Type="http://schemas.openxmlformats.org/officeDocument/2006/relationships/image" Target="../media/image141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2.png"/><Relationship Id="rId3" Type="http://schemas.openxmlformats.org/officeDocument/2006/relationships/image" Target="../media/image143.png"/><Relationship Id="rId4" Type="http://schemas.openxmlformats.org/officeDocument/2006/relationships/image" Target="../media/image144.png"/><Relationship Id="rId5" Type="http://schemas.openxmlformats.org/officeDocument/2006/relationships/image" Target="../media/image145.png"/><Relationship Id="rId6" Type="http://schemas.openxmlformats.org/officeDocument/2006/relationships/image" Target="../media/image146.png"/><Relationship Id="rId7" Type="http://schemas.openxmlformats.org/officeDocument/2006/relationships/image" Target="../media/image147.png"/><Relationship Id="rId8" Type="http://schemas.openxmlformats.org/officeDocument/2006/relationships/image" Target="../media/image148.png"/><Relationship Id="rId9" Type="http://schemas.openxmlformats.org/officeDocument/2006/relationships/image" Target="../media/image149.png"/><Relationship Id="rId10" Type="http://schemas.openxmlformats.org/officeDocument/2006/relationships/image" Target="../media/image150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1.png"/><Relationship Id="rId3" Type="http://schemas.openxmlformats.org/officeDocument/2006/relationships/image" Target="../media/image152.png"/><Relationship Id="rId4" Type="http://schemas.openxmlformats.org/officeDocument/2006/relationships/image" Target="../media/image153.png"/><Relationship Id="rId5" Type="http://schemas.openxmlformats.org/officeDocument/2006/relationships/image" Target="../media/image154.png"/><Relationship Id="rId6" Type="http://schemas.openxmlformats.org/officeDocument/2006/relationships/image" Target="../media/image155.png"/><Relationship Id="rId7" Type="http://schemas.openxmlformats.org/officeDocument/2006/relationships/image" Target="../media/image156.png"/><Relationship Id="rId8" Type="http://schemas.openxmlformats.org/officeDocument/2006/relationships/image" Target="../media/image157.png"/><Relationship Id="rId9" Type="http://schemas.openxmlformats.org/officeDocument/2006/relationships/image" Target="../media/image158.png"/><Relationship Id="rId10" Type="http://schemas.openxmlformats.org/officeDocument/2006/relationships/image" Target="../media/image159.png"/><Relationship Id="rId11" Type="http://schemas.openxmlformats.org/officeDocument/2006/relationships/image" Target="../media/image160.png"/><Relationship Id="rId12" Type="http://schemas.openxmlformats.org/officeDocument/2006/relationships/image" Target="../media/image161.png"/><Relationship Id="rId13" Type="http://schemas.openxmlformats.org/officeDocument/2006/relationships/image" Target="../media/image162.png"/><Relationship Id="rId14" Type="http://schemas.openxmlformats.org/officeDocument/2006/relationships/image" Target="../media/image163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4.png"/><Relationship Id="rId3" Type="http://schemas.openxmlformats.org/officeDocument/2006/relationships/image" Target="../media/image165.png"/><Relationship Id="rId4" Type="http://schemas.openxmlformats.org/officeDocument/2006/relationships/image" Target="../media/image166.png"/><Relationship Id="rId5" Type="http://schemas.openxmlformats.org/officeDocument/2006/relationships/image" Target="../media/image167.png"/><Relationship Id="rId6" Type="http://schemas.openxmlformats.org/officeDocument/2006/relationships/image" Target="../media/image168.png"/><Relationship Id="rId7" Type="http://schemas.openxmlformats.org/officeDocument/2006/relationships/image" Target="../media/image169.png"/><Relationship Id="rId8" Type="http://schemas.openxmlformats.org/officeDocument/2006/relationships/image" Target="../media/image170.png"/><Relationship Id="rId9" Type="http://schemas.openxmlformats.org/officeDocument/2006/relationships/image" Target="../media/image171.png"/><Relationship Id="rId10" Type="http://schemas.openxmlformats.org/officeDocument/2006/relationships/image" Target="../media/image172.png"/><Relationship Id="rId11" Type="http://schemas.openxmlformats.org/officeDocument/2006/relationships/image" Target="../media/image173.png"/><Relationship Id="rId12" Type="http://schemas.openxmlformats.org/officeDocument/2006/relationships/image" Target="../media/image174.png"/><Relationship Id="rId13" Type="http://schemas.openxmlformats.org/officeDocument/2006/relationships/image" Target="../media/image175.png"/><Relationship Id="rId14" Type="http://schemas.openxmlformats.org/officeDocument/2006/relationships/image" Target="../media/image176.png"/><Relationship Id="rId15" Type="http://schemas.openxmlformats.org/officeDocument/2006/relationships/image" Target="../media/image177.png"/><Relationship Id="rId16" Type="http://schemas.openxmlformats.org/officeDocument/2006/relationships/image" Target="../media/image178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9.png"/><Relationship Id="rId3" Type="http://schemas.openxmlformats.org/officeDocument/2006/relationships/image" Target="../media/image180.png"/><Relationship Id="rId4" Type="http://schemas.openxmlformats.org/officeDocument/2006/relationships/image" Target="../media/image181.png"/><Relationship Id="rId5" Type="http://schemas.openxmlformats.org/officeDocument/2006/relationships/image" Target="../media/image182.png"/><Relationship Id="rId6" Type="http://schemas.openxmlformats.org/officeDocument/2006/relationships/image" Target="../media/image183.png"/><Relationship Id="rId7" Type="http://schemas.openxmlformats.org/officeDocument/2006/relationships/image" Target="../media/image184.png"/><Relationship Id="rId8" Type="http://schemas.openxmlformats.org/officeDocument/2006/relationships/image" Target="../media/image185.png"/><Relationship Id="rId9" Type="http://schemas.openxmlformats.org/officeDocument/2006/relationships/image" Target="../media/image186.png"/><Relationship Id="rId10" Type="http://schemas.openxmlformats.org/officeDocument/2006/relationships/image" Target="../media/image187.png"/><Relationship Id="rId11" Type="http://schemas.openxmlformats.org/officeDocument/2006/relationships/image" Target="../media/image188.png"/><Relationship Id="rId12" Type="http://schemas.openxmlformats.org/officeDocument/2006/relationships/image" Target="../media/image189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0.png"/><Relationship Id="rId3" Type="http://schemas.openxmlformats.org/officeDocument/2006/relationships/image" Target="../media/image191.png"/><Relationship Id="rId4" Type="http://schemas.openxmlformats.org/officeDocument/2006/relationships/image" Target="../media/image192.png"/><Relationship Id="rId5" Type="http://schemas.openxmlformats.org/officeDocument/2006/relationships/image" Target="../media/image193.png"/><Relationship Id="rId6" Type="http://schemas.openxmlformats.org/officeDocument/2006/relationships/image" Target="../media/image194.png"/><Relationship Id="rId7" Type="http://schemas.openxmlformats.org/officeDocument/2006/relationships/image" Target="../media/image195.png"/><Relationship Id="rId8" Type="http://schemas.openxmlformats.org/officeDocument/2006/relationships/image" Target="../media/image196.png"/><Relationship Id="rId9" Type="http://schemas.openxmlformats.org/officeDocument/2006/relationships/image" Target="../media/image197.png"/><Relationship Id="rId10" Type="http://schemas.openxmlformats.org/officeDocument/2006/relationships/image" Target="../media/image198.png"/><Relationship Id="rId11" Type="http://schemas.openxmlformats.org/officeDocument/2006/relationships/image" Target="../media/image199.png"/><Relationship Id="rId12" Type="http://schemas.openxmlformats.org/officeDocument/2006/relationships/image" Target="../media/image200.png"/><Relationship Id="rId13" Type="http://schemas.openxmlformats.org/officeDocument/2006/relationships/image" Target="../media/image201.png"/><Relationship Id="rId14" Type="http://schemas.openxmlformats.org/officeDocument/2006/relationships/image" Target="../media/image202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3.png"/><Relationship Id="rId3" Type="http://schemas.openxmlformats.org/officeDocument/2006/relationships/image" Target="../media/image204.png"/><Relationship Id="rId4" Type="http://schemas.openxmlformats.org/officeDocument/2006/relationships/image" Target="../media/image205.png"/><Relationship Id="rId5" Type="http://schemas.openxmlformats.org/officeDocument/2006/relationships/image" Target="../media/image206.png"/><Relationship Id="rId6" Type="http://schemas.openxmlformats.org/officeDocument/2006/relationships/image" Target="../media/image207.png"/><Relationship Id="rId7" Type="http://schemas.openxmlformats.org/officeDocument/2006/relationships/image" Target="../media/image208.png"/><Relationship Id="rId8" Type="http://schemas.openxmlformats.org/officeDocument/2006/relationships/image" Target="../media/image209.png"/><Relationship Id="rId9" Type="http://schemas.openxmlformats.org/officeDocument/2006/relationships/image" Target="../media/image210.png"/><Relationship Id="rId10" Type="http://schemas.openxmlformats.org/officeDocument/2006/relationships/image" Target="../media/image211.png"/><Relationship Id="rId11" Type="http://schemas.openxmlformats.org/officeDocument/2006/relationships/image" Target="../media/image212.png"/><Relationship Id="rId12" Type="http://schemas.openxmlformats.org/officeDocument/2006/relationships/image" Target="../media/image213.png"/><Relationship Id="rId13" Type="http://schemas.openxmlformats.org/officeDocument/2006/relationships/image" Target="../media/image214.png"/><Relationship Id="rId14" Type="http://schemas.openxmlformats.org/officeDocument/2006/relationships/image" Target="../media/image215.png"/><Relationship Id="rId15" Type="http://schemas.openxmlformats.org/officeDocument/2006/relationships/image" Target="../media/image216.png"/><Relationship Id="rId16" Type="http://schemas.openxmlformats.org/officeDocument/2006/relationships/image" Target="../media/image217.png"/><Relationship Id="rId17" Type="http://schemas.openxmlformats.org/officeDocument/2006/relationships/image" Target="../media/image218.png"/><Relationship Id="rId18" Type="http://schemas.openxmlformats.org/officeDocument/2006/relationships/image" Target="../media/image219.png"/><Relationship Id="rId19" Type="http://schemas.openxmlformats.org/officeDocument/2006/relationships/image" Target="../media/image220.png"/><Relationship Id="rId20" Type="http://schemas.openxmlformats.org/officeDocument/2006/relationships/image" Target="../media/image221.png"/><Relationship Id="rId21" Type="http://schemas.openxmlformats.org/officeDocument/2006/relationships/image" Target="../media/image222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3.png"/><Relationship Id="rId3" Type="http://schemas.openxmlformats.org/officeDocument/2006/relationships/image" Target="../media/image224.png"/><Relationship Id="rId4" Type="http://schemas.openxmlformats.org/officeDocument/2006/relationships/image" Target="../media/image225.png"/><Relationship Id="rId5" Type="http://schemas.openxmlformats.org/officeDocument/2006/relationships/image" Target="../media/image226.png"/><Relationship Id="rId6" Type="http://schemas.openxmlformats.org/officeDocument/2006/relationships/image" Target="../media/image227.png"/><Relationship Id="rId7" Type="http://schemas.openxmlformats.org/officeDocument/2006/relationships/image" Target="../media/image228.png"/><Relationship Id="rId8" Type="http://schemas.openxmlformats.org/officeDocument/2006/relationships/image" Target="../media/image229.png"/><Relationship Id="rId9" Type="http://schemas.openxmlformats.org/officeDocument/2006/relationships/image" Target="../media/image230.png"/><Relationship Id="rId10" Type="http://schemas.openxmlformats.org/officeDocument/2006/relationships/image" Target="../media/image231.png"/><Relationship Id="rId11" Type="http://schemas.openxmlformats.org/officeDocument/2006/relationships/image" Target="../media/image232.png"/><Relationship Id="rId12" Type="http://schemas.openxmlformats.org/officeDocument/2006/relationships/image" Target="../media/image233.png"/><Relationship Id="rId13" Type="http://schemas.openxmlformats.org/officeDocument/2006/relationships/image" Target="../media/image234.png"/><Relationship Id="rId14" Type="http://schemas.openxmlformats.org/officeDocument/2006/relationships/image" Target="../media/image235.png"/><Relationship Id="rId15" Type="http://schemas.openxmlformats.org/officeDocument/2006/relationships/image" Target="../media/image236.png"/><Relationship Id="rId16" Type="http://schemas.openxmlformats.org/officeDocument/2006/relationships/image" Target="../media/image237.png"/><Relationship Id="rId17" Type="http://schemas.openxmlformats.org/officeDocument/2006/relationships/image" Target="../media/image238.png"/><Relationship Id="rId18" Type="http://schemas.openxmlformats.org/officeDocument/2006/relationships/image" Target="../media/image239.png"/><Relationship Id="rId19" Type="http://schemas.openxmlformats.org/officeDocument/2006/relationships/image" Target="../media/image240.png"/><Relationship Id="rId20" Type="http://schemas.openxmlformats.org/officeDocument/2006/relationships/image" Target="../media/image241.png"/><Relationship Id="rId21" Type="http://schemas.openxmlformats.org/officeDocument/2006/relationships/image" Target="../media/image242.png"/><Relationship Id="rId22" Type="http://schemas.openxmlformats.org/officeDocument/2006/relationships/image" Target="../media/image243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4.png"/><Relationship Id="rId3" Type="http://schemas.openxmlformats.org/officeDocument/2006/relationships/image" Target="../media/image245.png"/><Relationship Id="rId4" Type="http://schemas.openxmlformats.org/officeDocument/2006/relationships/image" Target="../media/image246.png"/><Relationship Id="rId5" Type="http://schemas.openxmlformats.org/officeDocument/2006/relationships/image" Target="../media/image247.png"/><Relationship Id="rId6" Type="http://schemas.openxmlformats.org/officeDocument/2006/relationships/image" Target="../media/image248.png"/><Relationship Id="rId7" Type="http://schemas.openxmlformats.org/officeDocument/2006/relationships/image" Target="../media/image249.png"/><Relationship Id="rId8" Type="http://schemas.openxmlformats.org/officeDocument/2006/relationships/image" Target="../media/image250.png"/><Relationship Id="rId9" Type="http://schemas.openxmlformats.org/officeDocument/2006/relationships/image" Target="../media/image251.png"/><Relationship Id="rId10" Type="http://schemas.openxmlformats.org/officeDocument/2006/relationships/image" Target="../media/image252.png"/><Relationship Id="rId11" Type="http://schemas.openxmlformats.org/officeDocument/2006/relationships/image" Target="../media/image253.png"/><Relationship Id="rId12" Type="http://schemas.openxmlformats.org/officeDocument/2006/relationships/image" Target="../media/image254.png"/><Relationship Id="rId13" Type="http://schemas.openxmlformats.org/officeDocument/2006/relationships/image" Target="../media/image255.png"/><Relationship Id="rId14" Type="http://schemas.openxmlformats.org/officeDocument/2006/relationships/image" Target="../media/image256.png"/><Relationship Id="rId15" Type="http://schemas.openxmlformats.org/officeDocument/2006/relationships/image" Target="../media/image257.png"/><Relationship Id="rId16" Type="http://schemas.openxmlformats.org/officeDocument/2006/relationships/image" Target="../media/image258.png"/><Relationship Id="rId17" Type="http://schemas.openxmlformats.org/officeDocument/2006/relationships/image" Target="../media/image259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0.png"/><Relationship Id="rId3" Type="http://schemas.openxmlformats.org/officeDocument/2006/relationships/image" Target="../media/image261.png"/><Relationship Id="rId4" Type="http://schemas.openxmlformats.org/officeDocument/2006/relationships/image" Target="../media/image262.png"/><Relationship Id="rId5" Type="http://schemas.openxmlformats.org/officeDocument/2006/relationships/image" Target="../media/image263.png"/><Relationship Id="rId6" Type="http://schemas.openxmlformats.org/officeDocument/2006/relationships/image" Target="../media/image264.png"/><Relationship Id="rId7" Type="http://schemas.openxmlformats.org/officeDocument/2006/relationships/image" Target="../media/image265.png"/><Relationship Id="rId8" Type="http://schemas.openxmlformats.org/officeDocument/2006/relationships/image" Target="../media/image266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7.png"/><Relationship Id="rId3" Type="http://schemas.openxmlformats.org/officeDocument/2006/relationships/image" Target="../media/image268.png"/><Relationship Id="rId4" Type="http://schemas.openxmlformats.org/officeDocument/2006/relationships/image" Target="../media/image269.png"/><Relationship Id="rId5" Type="http://schemas.openxmlformats.org/officeDocument/2006/relationships/image" Target="../media/image270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8" Type="http://schemas.openxmlformats.org/officeDocument/2006/relationships/image" Target="../media/image16.png"/><Relationship Id="rId9" Type="http://schemas.openxmlformats.org/officeDocument/2006/relationships/image" Target="../media/image17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7" Type="http://schemas.openxmlformats.org/officeDocument/2006/relationships/image" Target="../media/image23.png"/><Relationship Id="rId8" Type="http://schemas.openxmlformats.org/officeDocument/2006/relationships/image" Target="../media/image24.png"/><Relationship Id="rId9" Type="http://schemas.openxmlformats.org/officeDocument/2006/relationships/image" Target="../media/image25.png"/><Relationship Id="rId10" Type="http://schemas.openxmlformats.org/officeDocument/2006/relationships/image" Target="../media/image26.png"/><Relationship Id="rId11" Type="http://schemas.openxmlformats.org/officeDocument/2006/relationships/image" Target="../media/image27.png"/><Relationship Id="rId12" Type="http://schemas.openxmlformats.org/officeDocument/2006/relationships/image" Target="../media/image28.png"/><Relationship Id="rId13" Type="http://schemas.openxmlformats.org/officeDocument/2006/relationships/image" Target="../media/image29.png"/><Relationship Id="rId14" Type="http://schemas.openxmlformats.org/officeDocument/2006/relationships/image" Target="../media/image30.png"/><Relationship Id="rId15" Type="http://schemas.openxmlformats.org/officeDocument/2006/relationships/image" Target="../media/image31.png"/><Relationship Id="rId16" Type="http://schemas.openxmlformats.org/officeDocument/2006/relationships/image" Target="../media/image32.png"/><Relationship Id="rId17" Type="http://schemas.openxmlformats.org/officeDocument/2006/relationships/image" Target="../media/image33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6" Type="http://schemas.openxmlformats.org/officeDocument/2006/relationships/image" Target="../media/image38.png"/><Relationship Id="rId7" Type="http://schemas.openxmlformats.org/officeDocument/2006/relationships/image" Target="../media/image39.png"/><Relationship Id="rId8" Type="http://schemas.openxmlformats.org/officeDocument/2006/relationships/image" Target="../media/image40.png"/><Relationship Id="rId9" Type="http://schemas.openxmlformats.org/officeDocument/2006/relationships/image" Target="../media/image41.png"/><Relationship Id="rId10" Type="http://schemas.openxmlformats.org/officeDocument/2006/relationships/image" Target="../media/image42.png"/><Relationship Id="rId11" Type="http://schemas.openxmlformats.org/officeDocument/2006/relationships/image" Target="../media/image43.png"/><Relationship Id="rId12" Type="http://schemas.openxmlformats.org/officeDocument/2006/relationships/image" Target="../media/image44.png"/><Relationship Id="rId13" Type="http://schemas.openxmlformats.org/officeDocument/2006/relationships/image" Target="../media/image45.png"/><Relationship Id="rId14" Type="http://schemas.openxmlformats.org/officeDocument/2006/relationships/image" Target="../media/image46.png"/><Relationship Id="rId15" Type="http://schemas.openxmlformats.org/officeDocument/2006/relationships/image" Target="../media/image47.png"/><Relationship Id="rId16" Type="http://schemas.openxmlformats.org/officeDocument/2006/relationships/image" Target="../media/image48.png"/><Relationship Id="rId17" Type="http://schemas.openxmlformats.org/officeDocument/2006/relationships/image" Target="../media/image49.png"/><Relationship Id="rId18" Type="http://schemas.openxmlformats.org/officeDocument/2006/relationships/image" Target="../media/image50.png"/><Relationship Id="rId19" Type="http://schemas.openxmlformats.org/officeDocument/2006/relationships/image" Target="../media/image51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2.png"/><Relationship Id="rId3" Type="http://schemas.openxmlformats.org/officeDocument/2006/relationships/image" Target="../media/image53.png"/><Relationship Id="rId4" Type="http://schemas.openxmlformats.org/officeDocument/2006/relationships/image" Target="../media/image54.png"/><Relationship Id="rId5" Type="http://schemas.openxmlformats.org/officeDocument/2006/relationships/image" Target="../media/image55.png"/><Relationship Id="rId6" Type="http://schemas.openxmlformats.org/officeDocument/2006/relationships/image" Target="../media/image56.png"/><Relationship Id="rId7" Type="http://schemas.openxmlformats.org/officeDocument/2006/relationships/image" Target="../media/image57.png"/><Relationship Id="rId8" Type="http://schemas.openxmlformats.org/officeDocument/2006/relationships/image" Target="../media/image58.png"/><Relationship Id="rId9" Type="http://schemas.openxmlformats.org/officeDocument/2006/relationships/image" Target="../media/image59.png"/><Relationship Id="rId10" Type="http://schemas.openxmlformats.org/officeDocument/2006/relationships/image" Target="../media/image60.png"/><Relationship Id="rId11" Type="http://schemas.openxmlformats.org/officeDocument/2006/relationships/image" Target="../media/image61.png"/><Relationship Id="rId12" Type="http://schemas.openxmlformats.org/officeDocument/2006/relationships/image" Target="../media/image62.png"/><Relationship Id="rId13" Type="http://schemas.openxmlformats.org/officeDocument/2006/relationships/image" Target="../media/image63.png"/><Relationship Id="rId14" Type="http://schemas.openxmlformats.org/officeDocument/2006/relationships/image" Target="../media/image64.png"/><Relationship Id="rId15" Type="http://schemas.openxmlformats.org/officeDocument/2006/relationships/image" Target="../media/image65.png"/><Relationship Id="rId16" Type="http://schemas.openxmlformats.org/officeDocument/2006/relationships/image" Target="../media/image66.png"/><Relationship Id="rId17" Type="http://schemas.openxmlformats.org/officeDocument/2006/relationships/image" Target="../media/image67.png"/><Relationship Id="rId18" Type="http://schemas.openxmlformats.org/officeDocument/2006/relationships/image" Target="../media/image68.png"/><Relationship Id="rId19" Type="http://schemas.openxmlformats.org/officeDocument/2006/relationships/image" Target="../media/image69.png"/><Relationship Id="rId20" Type="http://schemas.openxmlformats.org/officeDocument/2006/relationships/image" Target="../media/image70.png"/><Relationship Id="rId21" Type="http://schemas.openxmlformats.org/officeDocument/2006/relationships/image" Target="../media/image71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2.png"/><Relationship Id="rId3" Type="http://schemas.openxmlformats.org/officeDocument/2006/relationships/image" Target="../media/image73.png"/><Relationship Id="rId4" Type="http://schemas.openxmlformats.org/officeDocument/2006/relationships/image" Target="../media/image74.png"/><Relationship Id="rId5" Type="http://schemas.openxmlformats.org/officeDocument/2006/relationships/image" Target="../media/image75.png"/><Relationship Id="rId6" Type="http://schemas.openxmlformats.org/officeDocument/2006/relationships/image" Target="../media/image76.png"/><Relationship Id="rId7" Type="http://schemas.openxmlformats.org/officeDocument/2006/relationships/image" Target="../media/image77.png"/><Relationship Id="rId8" Type="http://schemas.openxmlformats.org/officeDocument/2006/relationships/image" Target="../media/image78.png"/><Relationship Id="rId9" Type="http://schemas.openxmlformats.org/officeDocument/2006/relationships/image" Target="../media/image79.png"/><Relationship Id="rId10" Type="http://schemas.openxmlformats.org/officeDocument/2006/relationships/image" Target="../media/image80.png"/><Relationship Id="rId11" Type="http://schemas.openxmlformats.org/officeDocument/2006/relationships/image" Target="../media/image81.png"/><Relationship Id="rId12" Type="http://schemas.openxmlformats.org/officeDocument/2006/relationships/image" Target="../media/image82.png"/><Relationship Id="rId13" Type="http://schemas.openxmlformats.org/officeDocument/2006/relationships/image" Target="../media/image83.png"/><Relationship Id="rId14" Type="http://schemas.openxmlformats.org/officeDocument/2006/relationships/image" Target="../media/image84.png"/><Relationship Id="rId15" Type="http://schemas.openxmlformats.org/officeDocument/2006/relationships/image" Target="../media/image85.png"/><Relationship Id="rId16" Type="http://schemas.openxmlformats.org/officeDocument/2006/relationships/image" Target="../media/image86.png"/><Relationship Id="rId17" Type="http://schemas.openxmlformats.org/officeDocument/2006/relationships/image" Target="../media/image87.png"/><Relationship Id="rId18" Type="http://schemas.openxmlformats.org/officeDocument/2006/relationships/image" Target="../media/image88.png"/><Relationship Id="rId19" Type="http://schemas.openxmlformats.org/officeDocument/2006/relationships/image" Target="../media/image89.png"/><Relationship Id="rId20" Type="http://schemas.openxmlformats.org/officeDocument/2006/relationships/image" Target="../media/image90.png"/><Relationship Id="rId21" Type="http://schemas.openxmlformats.org/officeDocument/2006/relationships/image" Target="../media/image91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2.png"/><Relationship Id="rId3" Type="http://schemas.openxmlformats.org/officeDocument/2006/relationships/image" Target="../media/image93.png"/><Relationship Id="rId4" Type="http://schemas.openxmlformats.org/officeDocument/2006/relationships/image" Target="../media/image94.png"/><Relationship Id="rId5" Type="http://schemas.openxmlformats.org/officeDocument/2006/relationships/image" Target="../media/image95.png"/><Relationship Id="rId6" Type="http://schemas.openxmlformats.org/officeDocument/2006/relationships/image" Target="../media/image96.png"/><Relationship Id="rId7" Type="http://schemas.openxmlformats.org/officeDocument/2006/relationships/image" Target="../media/image97.png"/><Relationship Id="rId8" Type="http://schemas.openxmlformats.org/officeDocument/2006/relationships/image" Target="../media/image98.png"/><Relationship Id="rId9" Type="http://schemas.openxmlformats.org/officeDocument/2006/relationships/image" Target="../media/image99.png"/><Relationship Id="rId10" Type="http://schemas.openxmlformats.org/officeDocument/2006/relationships/image" Target="../media/image100.png"/><Relationship Id="rId11" Type="http://schemas.openxmlformats.org/officeDocument/2006/relationships/image" Target="../media/image101.png"/><Relationship Id="rId12" Type="http://schemas.openxmlformats.org/officeDocument/2006/relationships/image" Target="../media/image102.png"/><Relationship Id="rId13" Type="http://schemas.openxmlformats.org/officeDocument/2006/relationships/image" Target="../media/image103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4.png"/><Relationship Id="rId3" Type="http://schemas.openxmlformats.org/officeDocument/2006/relationships/image" Target="../media/image105.png"/><Relationship Id="rId4" Type="http://schemas.openxmlformats.org/officeDocument/2006/relationships/image" Target="../media/image106.png"/><Relationship Id="rId5" Type="http://schemas.openxmlformats.org/officeDocument/2006/relationships/image" Target="../media/image107.png"/><Relationship Id="rId6" Type="http://schemas.openxmlformats.org/officeDocument/2006/relationships/image" Target="../media/image108.png"/><Relationship Id="rId7" Type="http://schemas.openxmlformats.org/officeDocument/2006/relationships/image" Target="../media/image109.png"/><Relationship Id="rId8" Type="http://schemas.openxmlformats.org/officeDocument/2006/relationships/image" Target="../media/image110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883794" y="-1517407"/>
            <a:ext cx="15488986" cy="13320528"/>
            <a:chOff x="3883794" y="-1517407"/>
            <a:chExt cx="15488986" cy="133205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83794" y="-1517407"/>
              <a:ext cx="15488986" cy="1332052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079431" y="3820050"/>
            <a:ext cx="7262569" cy="254815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157411" y="6249554"/>
            <a:ext cx="2255042" cy="66878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486568" y="8492144"/>
            <a:ext cx="2072329" cy="108416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567587" y="-140084"/>
            <a:ext cx="11709833" cy="10070456"/>
            <a:chOff x="12567587" y="-140084"/>
            <a:chExt cx="11709833" cy="1007045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567587" y="-140084"/>
              <a:ext cx="11709833" cy="1007045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432381" y="0"/>
            <a:ext cx="10742857" cy="10392381"/>
            <a:chOff x="-6432381" y="0"/>
            <a:chExt cx="10742857" cy="103923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432381" y="0"/>
              <a:ext cx="10742857" cy="1039238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068003" y="1485126"/>
            <a:ext cx="5431861" cy="132171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82607" y="201391"/>
            <a:ext cx="2768659" cy="76021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175239" y="9396029"/>
            <a:ext cx="4039997" cy="506806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127049" y="3460239"/>
            <a:ext cx="6243519" cy="183538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464361" y="895543"/>
            <a:ext cx="9379937" cy="8530962"/>
            <a:chOff x="7464361" y="895543"/>
            <a:chExt cx="9379937" cy="853096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464361" y="895543"/>
              <a:ext cx="9379937" cy="853096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172762" y="2448290"/>
            <a:ext cx="1346667" cy="493714"/>
            <a:chOff x="2172762" y="2448290"/>
            <a:chExt cx="1346667" cy="49371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172762" y="2448290"/>
              <a:ext cx="1346667" cy="4937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119458" y="2695147"/>
            <a:ext cx="10234481" cy="5601524"/>
            <a:chOff x="7119458" y="2695147"/>
            <a:chExt cx="10234481" cy="560152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19458" y="2695147"/>
              <a:ext cx="10234481" cy="560152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6432381" y="0"/>
            <a:ext cx="10742857" cy="10392381"/>
            <a:chOff x="-6432381" y="0"/>
            <a:chExt cx="10742857" cy="10392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6432381" y="0"/>
              <a:ext cx="10742857" cy="1039238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068003" y="1485126"/>
            <a:ext cx="10477700" cy="132171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82607" y="201391"/>
            <a:ext cx="2768659" cy="76021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175239" y="9396029"/>
            <a:ext cx="4039997" cy="506806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351657" y="2196291"/>
            <a:ext cx="3334766" cy="68361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172762" y="2448290"/>
            <a:ext cx="1346667" cy="493714"/>
            <a:chOff x="2172762" y="2448290"/>
            <a:chExt cx="1346667" cy="49371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172762" y="2448290"/>
              <a:ext cx="1346667" cy="493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627783" y="3505952"/>
            <a:ext cx="10228099" cy="5368879"/>
            <a:chOff x="5627783" y="3505952"/>
            <a:chExt cx="10228099" cy="536887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627783" y="3505952"/>
              <a:ext cx="10228099" cy="536887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145740" y="4743162"/>
            <a:ext cx="10556525" cy="4875795"/>
            <a:chOff x="4145740" y="4743162"/>
            <a:chExt cx="10556525" cy="487579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145740" y="4743162"/>
              <a:ext cx="10556525" cy="4875795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820287" y="3954449"/>
            <a:ext cx="3635256" cy="684021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614001" y="5643510"/>
            <a:ext cx="3728853" cy="684021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432381" y="0"/>
            <a:ext cx="10742857" cy="10392381"/>
            <a:chOff x="-6432381" y="0"/>
            <a:chExt cx="10742857" cy="103923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432381" y="0"/>
              <a:ext cx="10742857" cy="1039238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068003" y="1485126"/>
            <a:ext cx="1671830" cy="132171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82607" y="201391"/>
            <a:ext cx="2768659" cy="76021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175239" y="9396029"/>
            <a:ext cx="4039997" cy="50680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172762" y="2448290"/>
            <a:ext cx="1346667" cy="493714"/>
            <a:chOff x="2172762" y="2448290"/>
            <a:chExt cx="1346667" cy="493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172762" y="2448290"/>
              <a:ext cx="1346667" cy="493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392844" y="353770"/>
            <a:ext cx="8912371" cy="9901226"/>
            <a:chOff x="4392844" y="353770"/>
            <a:chExt cx="8912371" cy="990122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392844" y="353770"/>
              <a:ext cx="8912371" cy="990122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46156" y="1218782"/>
            <a:ext cx="7887711" cy="742207"/>
            <a:chOff x="4946156" y="1218782"/>
            <a:chExt cx="7887711" cy="74220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946156" y="1218782"/>
              <a:ext cx="7887711" cy="74220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069911" y="3395029"/>
            <a:ext cx="6384291" cy="742207"/>
            <a:chOff x="5069911" y="3395029"/>
            <a:chExt cx="6384291" cy="74220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069911" y="3395029"/>
              <a:ext cx="6384291" cy="74220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905174" y="2942004"/>
            <a:ext cx="8155204" cy="742207"/>
            <a:chOff x="4905174" y="2942004"/>
            <a:chExt cx="8155204" cy="742207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905174" y="2942004"/>
              <a:ext cx="8155204" cy="74220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675082" y="4562176"/>
            <a:ext cx="4932272" cy="742207"/>
            <a:chOff x="7675082" y="4562176"/>
            <a:chExt cx="4932272" cy="742207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675082" y="4562176"/>
              <a:ext cx="4932272" cy="742207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097144" y="295618"/>
            <a:ext cx="3728853" cy="684021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4372252" y="5142857"/>
            <a:ext cx="8932963" cy="5112139"/>
            <a:chOff x="4372252" y="5142857"/>
            <a:chExt cx="8932963" cy="5112139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372252" y="5142857"/>
              <a:ext cx="8932963" cy="5112139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8007660" y="6555965"/>
            <a:ext cx="5907820" cy="684021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643809" y="0"/>
            <a:ext cx="10742857" cy="10392381"/>
            <a:chOff x="7643809" y="0"/>
            <a:chExt cx="10742857" cy="103923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43809" y="0"/>
              <a:ext cx="10742857" cy="1039238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098365" y="2009879"/>
            <a:ext cx="5531668" cy="132171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254192" y="3788544"/>
            <a:ext cx="4926488" cy="76021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279312" y="3164870"/>
            <a:ext cx="1346667" cy="493714"/>
            <a:chOff x="2279312" y="3164870"/>
            <a:chExt cx="1346667" cy="49371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279312" y="3164870"/>
              <a:ext cx="1346667" cy="493714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265620" y="4819896"/>
            <a:ext cx="5446924" cy="1116201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82607" y="201391"/>
            <a:ext cx="3702663" cy="760210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175239" y="9396029"/>
            <a:ext cx="4039997" cy="50680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978121" y="103454"/>
            <a:ext cx="9348777" cy="6323969"/>
            <a:chOff x="8978121" y="103454"/>
            <a:chExt cx="9348777" cy="632396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978121" y="103454"/>
              <a:ext cx="9348777" cy="632396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205714" y="2701396"/>
            <a:ext cx="2152785" cy="2152785"/>
            <a:chOff x="14205714" y="2701396"/>
            <a:chExt cx="2152785" cy="215278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205714" y="2701396"/>
              <a:ext cx="2152785" cy="215278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998713" y="2409586"/>
            <a:ext cx="8360386" cy="5781972"/>
            <a:chOff x="8998713" y="2409586"/>
            <a:chExt cx="8360386" cy="578197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998713" y="2409586"/>
              <a:ext cx="8360386" cy="578197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08970" y="-68572"/>
            <a:ext cx="3224208" cy="10460952"/>
            <a:chOff x="-208970" y="-68572"/>
            <a:chExt cx="3224208" cy="1046095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208970" y="-68572"/>
              <a:ext cx="3224208" cy="10460952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71860" y="760886"/>
            <a:ext cx="6305236" cy="132171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52811" y="1915872"/>
            <a:ext cx="3136065" cy="493714"/>
            <a:chOff x="1252811" y="1915872"/>
            <a:chExt cx="3136065" cy="49371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52811" y="1915872"/>
              <a:ext cx="3136065" cy="493714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655906" y="8403534"/>
            <a:ext cx="2769371" cy="633508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489144" y="8930363"/>
            <a:ext cx="2917851" cy="51301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269790" y="5083809"/>
            <a:ext cx="670476" cy="670476"/>
            <a:chOff x="7269790" y="5083809"/>
            <a:chExt cx="670476" cy="67047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269790" y="5083809"/>
              <a:ext cx="670476" cy="67047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105019" y="5115295"/>
            <a:ext cx="674286" cy="626553"/>
            <a:chOff x="15105019" y="5115295"/>
            <a:chExt cx="674286" cy="62655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105019" y="5115295"/>
              <a:ext cx="674286" cy="626553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472287" y="242575"/>
            <a:ext cx="3702663" cy="760210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4175239" y="9396029"/>
            <a:ext cx="4039997" cy="50680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176619" y="2430178"/>
            <a:ext cx="7966238" cy="5732593"/>
            <a:chOff x="1176619" y="2430178"/>
            <a:chExt cx="7966238" cy="5732593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76619" y="2430178"/>
              <a:ext cx="7966238" cy="5732593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636748" y="8474088"/>
            <a:ext cx="2500139" cy="633508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3469958" y="9000916"/>
            <a:ext cx="2705412" cy="513016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08970" y="-68572"/>
            <a:ext cx="3224208" cy="10460952"/>
            <a:chOff x="-208970" y="-68572"/>
            <a:chExt cx="3224208" cy="1046095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08970" y="-68572"/>
              <a:ext cx="3224208" cy="1046095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71860" y="760886"/>
            <a:ext cx="6305236" cy="132171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52811" y="1915872"/>
            <a:ext cx="3136065" cy="493714"/>
            <a:chOff x="1252811" y="1915872"/>
            <a:chExt cx="3136065" cy="4937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52811" y="1915872"/>
              <a:ext cx="3136065" cy="49371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655906" y="8403534"/>
            <a:ext cx="2264272" cy="63350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489144" y="8930363"/>
            <a:ext cx="2599192" cy="51301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269790" y="5083809"/>
            <a:ext cx="670476" cy="670476"/>
            <a:chOff x="7269790" y="5083809"/>
            <a:chExt cx="670476" cy="67047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269790" y="5083809"/>
              <a:ext cx="670476" cy="67047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105019" y="5115295"/>
            <a:ext cx="674286" cy="626553"/>
            <a:chOff x="15105019" y="5115295"/>
            <a:chExt cx="674286" cy="62655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105019" y="5115295"/>
              <a:ext cx="674286" cy="626553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472287" y="242575"/>
            <a:ext cx="3702663" cy="760210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175239" y="9396029"/>
            <a:ext cx="4039997" cy="506806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636744" y="8474087"/>
            <a:ext cx="2651437" cy="633508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469953" y="9000915"/>
            <a:ext cx="3574378" cy="94477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176619" y="2409586"/>
            <a:ext cx="7822094" cy="5781972"/>
            <a:chOff x="1176619" y="2409586"/>
            <a:chExt cx="7822094" cy="5781972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76619" y="2409586"/>
              <a:ext cx="7822094" cy="578197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933590" y="2409586"/>
            <a:ext cx="8585131" cy="5781972"/>
            <a:chOff x="8933590" y="2409586"/>
            <a:chExt cx="8585131" cy="5781972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933590" y="2409586"/>
              <a:ext cx="8585131" cy="578197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361907" y="5754286"/>
            <a:ext cx="1576831" cy="1152538"/>
            <a:chOff x="12361907" y="5754286"/>
            <a:chExt cx="1576831" cy="1152538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2361907" y="5754286"/>
              <a:ext cx="1576831" cy="115253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142857" y="6845047"/>
            <a:ext cx="5962162" cy="842007"/>
            <a:chOff x="9142857" y="6845047"/>
            <a:chExt cx="5962162" cy="842007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142857" y="6845047"/>
              <a:ext cx="5962162" cy="84200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987740" y="0"/>
            <a:ext cx="9398926" cy="10392381"/>
            <a:chOff x="8987740" y="0"/>
            <a:chExt cx="9398926" cy="103923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987740" y="0"/>
              <a:ext cx="9398926" cy="1039238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76615" y="790784"/>
            <a:ext cx="2289084" cy="132171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57562" y="1945775"/>
            <a:ext cx="1346667" cy="493714"/>
            <a:chOff x="757562" y="1945775"/>
            <a:chExt cx="1346667" cy="4937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7562" y="1945775"/>
              <a:ext cx="1346667" cy="49371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82607" y="201391"/>
            <a:ext cx="3702663" cy="76021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175239" y="9396029"/>
            <a:ext cx="4039997" cy="50680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00419" y="2439489"/>
            <a:ext cx="8719238" cy="5180064"/>
            <a:chOff x="300419" y="2439489"/>
            <a:chExt cx="8719238" cy="518006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00419" y="2439489"/>
              <a:ext cx="8719238" cy="5180064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069763" y="7790058"/>
            <a:ext cx="2769371" cy="633508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902972" y="8316887"/>
            <a:ext cx="3514849" cy="51301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952991" y="2439489"/>
            <a:ext cx="9024152" cy="5185404"/>
            <a:chOff x="8952991" y="2439489"/>
            <a:chExt cx="9024152" cy="518540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952991" y="2439489"/>
              <a:ext cx="9024152" cy="5185404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051620" y="7790058"/>
            <a:ext cx="2382206" cy="633508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884858" y="8316887"/>
            <a:ext cx="3136662" cy="513016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987740" y="0"/>
            <a:ext cx="9398926" cy="10392381"/>
            <a:chOff x="8987740" y="0"/>
            <a:chExt cx="9398926" cy="103923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987740" y="0"/>
              <a:ext cx="9398926" cy="1039238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76615" y="790784"/>
            <a:ext cx="2289084" cy="132171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57562" y="1945775"/>
            <a:ext cx="1346667" cy="493714"/>
            <a:chOff x="757562" y="1945775"/>
            <a:chExt cx="1346667" cy="4937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7562" y="1945775"/>
              <a:ext cx="1346667" cy="49371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82607" y="201391"/>
            <a:ext cx="3702663" cy="76021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175239" y="9396029"/>
            <a:ext cx="4039997" cy="506806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745953" y="7790058"/>
            <a:ext cx="3829579" cy="63350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693448" y="8316887"/>
            <a:ext cx="3886225" cy="944776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051620" y="7790058"/>
            <a:ext cx="2112974" cy="633508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884858" y="8316887"/>
            <a:ext cx="3621069" cy="94477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86136" y="2439489"/>
            <a:ext cx="8801339" cy="5185404"/>
            <a:chOff x="186136" y="2439489"/>
            <a:chExt cx="8801339" cy="518540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86136" y="2439489"/>
              <a:ext cx="8801339" cy="518540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987740" y="2439489"/>
            <a:ext cx="4854835" cy="5185404"/>
            <a:chOff x="8987740" y="2439489"/>
            <a:chExt cx="4854835" cy="518540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987740" y="2439489"/>
              <a:ext cx="4854835" cy="518540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114286" y="3729179"/>
            <a:ext cx="6171429" cy="3895714"/>
            <a:chOff x="12114286" y="3729179"/>
            <a:chExt cx="6171429" cy="389571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114286" y="3729179"/>
              <a:ext cx="6171429" cy="389571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687203" y="2439489"/>
            <a:ext cx="2334410" cy="1517343"/>
            <a:chOff x="13687203" y="2439489"/>
            <a:chExt cx="2334410" cy="1517343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3687203" y="2439489"/>
              <a:ext cx="2334410" cy="151734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432381" y="0"/>
            <a:ext cx="10742857" cy="10392381"/>
            <a:chOff x="-6432381" y="0"/>
            <a:chExt cx="10742857" cy="103923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432381" y="0"/>
              <a:ext cx="10742857" cy="1039238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914634" y="6088531"/>
            <a:ext cx="2609524" cy="2609524"/>
            <a:chOff x="12914634" y="6088531"/>
            <a:chExt cx="2609524" cy="26095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914634" y="6088531"/>
              <a:ext cx="2609524" cy="26095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453170" y="960637"/>
            <a:ext cx="3108688" cy="2896930"/>
            <a:chOff x="14453170" y="960637"/>
            <a:chExt cx="3108688" cy="289693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453170" y="960637"/>
              <a:ext cx="3108688" cy="2896930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068004" y="1976989"/>
            <a:ext cx="4430048" cy="132171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172763" y="3131979"/>
            <a:ext cx="1346667" cy="493714"/>
            <a:chOff x="2172763" y="3131979"/>
            <a:chExt cx="1346667" cy="49371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172763" y="3131979"/>
              <a:ext cx="1346667" cy="4937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377143" y="5365915"/>
            <a:ext cx="11156448" cy="53790"/>
            <a:chOff x="5377143" y="5365915"/>
            <a:chExt cx="11156448" cy="5379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377143" y="5365915"/>
              <a:ext cx="11156448" cy="5379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440651" y="5365915"/>
            <a:ext cx="7029431" cy="53790"/>
            <a:chOff x="7440651" y="5365915"/>
            <a:chExt cx="7029431" cy="53790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7440651" y="5365915"/>
              <a:ext cx="7029431" cy="53790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363810" y="4948182"/>
            <a:ext cx="1266749" cy="494229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146667" y="8909058"/>
            <a:ext cx="1225743" cy="494229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157810" y="1556201"/>
            <a:ext cx="1225743" cy="494229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4730001" y="4948182"/>
            <a:ext cx="1929298" cy="494229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1549602" y="3378836"/>
            <a:ext cx="1171004" cy="1171004"/>
            <a:chOff x="11549602" y="3378836"/>
            <a:chExt cx="1171004" cy="1171004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549602" y="3378836"/>
              <a:ext cx="1171004" cy="1171004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349239" y="7630420"/>
            <a:ext cx="1607437" cy="921431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5203686" y="1042542"/>
            <a:ext cx="1654164" cy="921431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1298174" y="3779188"/>
            <a:ext cx="1425675" cy="494229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2127050" y="5437077"/>
            <a:ext cx="6206186" cy="2741722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82607" y="201391"/>
            <a:ext cx="3702663" cy="760210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4175239" y="9396029"/>
            <a:ext cx="4039997" cy="506806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4537739" y="2133091"/>
            <a:ext cx="2931349" cy="977080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3321831" y="6381996"/>
            <a:ext cx="1789077" cy="97708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703298" y="1462707"/>
            <a:ext cx="2906338" cy="132171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103525" y="-83810"/>
            <a:ext cx="4337810" cy="8675447"/>
            <a:chOff x="-103525" y="-83810"/>
            <a:chExt cx="4337810" cy="867544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03525" y="-83810"/>
              <a:ext cx="4337810" cy="867544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234285" y="2980147"/>
            <a:ext cx="3295238" cy="5611490"/>
            <a:chOff x="4234285" y="2980147"/>
            <a:chExt cx="3295238" cy="561149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34285" y="2980147"/>
              <a:ext cx="3295238" cy="561149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592601" y="5994296"/>
            <a:ext cx="2610279" cy="49422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671163" y="3749763"/>
            <a:ext cx="1659115" cy="55237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509504" y="4339628"/>
            <a:ext cx="1266706" cy="1304538"/>
            <a:chOff x="8509504" y="4339628"/>
            <a:chExt cx="1266706" cy="130453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509504" y="4339628"/>
              <a:ext cx="1266706" cy="1304538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970210" y="5994296"/>
            <a:ext cx="2294185" cy="921431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966401" y="3749763"/>
            <a:ext cx="2065518" cy="55237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824762" y="2980147"/>
            <a:ext cx="3295238" cy="5611490"/>
            <a:chOff x="10824762" y="2980147"/>
            <a:chExt cx="3295238" cy="561149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824762" y="2980147"/>
              <a:ext cx="3295238" cy="5611490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874763" y="5994296"/>
            <a:ext cx="3231692" cy="1348633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261620" y="3749763"/>
            <a:ext cx="2262818" cy="55237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4120000" y="2980147"/>
            <a:ext cx="3295238" cy="5611490"/>
            <a:chOff x="14120000" y="2980147"/>
            <a:chExt cx="3295238" cy="5611490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4120000" y="2980147"/>
              <a:ext cx="3295238" cy="5611490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4560667" y="5994296"/>
            <a:ext cx="2466676" cy="921431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4556858" y="3749763"/>
            <a:ext cx="2026763" cy="552373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4472287" y="242575"/>
            <a:ext cx="3702663" cy="760210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4175239" y="9396029"/>
            <a:ext cx="4039997" cy="50680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1975846" y="4650784"/>
            <a:ext cx="1003624" cy="763899"/>
            <a:chOff x="11975846" y="4650784"/>
            <a:chExt cx="1003624" cy="763899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1975846" y="4650784"/>
              <a:ext cx="1003624" cy="76389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-6432381" y="0"/>
            <a:ext cx="10742857" cy="10392381"/>
            <a:chOff x="-6432381" y="0"/>
            <a:chExt cx="10742857" cy="10392381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-6432381" y="0"/>
              <a:ext cx="10742857" cy="1039238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5400919" y="4372658"/>
            <a:ext cx="961970" cy="1047194"/>
            <a:chOff x="5400919" y="4372658"/>
            <a:chExt cx="961970" cy="1047194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400919" y="4372658"/>
              <a:ext cx="961970" cy="104719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69344" y="0"/>
            <a:ext cx="3641132" cy="10316190"/>
            <a:chOff x="669344" y="0"/>
            <a:chExt cx="3641132" cy="10316190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69344" y="0"/>
              <a:ext cx="3641132" cy="1031619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5387097" y="4483378"/>
            <a:ext cx="1002250" cy="1017038"/>
            <a:chOff x="15387097" y="4483378"/>
            <a:chExt cx="1002250" cy="1017038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5387097" y="4483378"/>
              <a:ext cx="1002250" cy="101703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357972" y="-3723706"/>
            <a:ext cx="9405562" cy="14764580"/>
            <a:chOff x="10357972" y="-3723706"/>
            <a:chExt cx="9405562" cy="1476458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8880000">
              <a:off x="10357972" y="-3723706"/>
              <a:ext cx="9405562" cy="1476458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098362" y="2009879"/>
            <a:ext cx="3384233" cy="132171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849848" y="3624296"/>
            <a:ext cx="2777950" cy="356836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279312" y="3164870"/>
            <a:ext cx="2928047" cy="493714"/>
            <a:chOff x="2279312" y="3164870"/>
            <a:chExt cx="2928047" cy="49371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279312" y="3164870"/>
              <a:ext cx="2928047" cy="4937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949448" y="3849258"/>
            <a:ext cx="2609524" cy="2609524"/>
            <a:chOff x="6949448" y="3849258"/>
            <a:chExt cx="2609524" cy="260952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49448" y="3849258"/>
              <a:ext cx="2609524" cy="260952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187546" y="2036955"/>
            <a:ext cx="2906338" cy="132171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292304" y="3191945"/>
            <a:ext cx="1346667" cy="493714"/>
            <a:chOff x="7292304" y="3191945"/>
            <a:chExt cx="1346667" cy="4937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292304" y="3191945"/>
              <a:ext cx="1346667" cy="49371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895291" y="4797239"/>
            <a:ext cx="2490663" cy="105105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28571" y="-9524"/>
            <a:ext cx="6196190" cy="10327087"/>
            <a:chOff x="-28571" y="-9524"/>
            <a:chExt cx="6196190" cy="1032708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28571" y="-9524"/>
              <a:ext cx="6196190" cy="10327087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617354" y="6359088"/>
            <a:ext cx="2424733" cy="1257797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6262763" y="242575"/>
            <a:ext cx="1844407" cy="76021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728757" y="3838095"/>
            <a:ext cx="2609524" cy="2609524"/>
            <a:chOff x="9728757" y="3838095"/>
            <a:chExt cx="2609524" cy="260952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728757" y="3838095"/>
              <a:ext cx="2609524" cy="2609524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674572" y="4786077"/>
            <a:ext cx="2248459" cy="105105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2527876" y="3838095"/>
            <a:ext cx="2609524" cy="2609524"/>
            <a:chOff x="12527876" y="3838095"/>
            <a:chExt cx="2609524" cy="260952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527876" y="3838095"/>
              <a:ext cx="2609524" cy="2609524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473715" y="4786077"/>
            <a:ext cx="2248459" cy="1051059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5333333" y="3838095"/>
            <a:ext cx="2609524" cy="2609524"/>
            <a:chOff x="15333333" y="3838095"/>
            <a:chExt cx="2609524" cy="2609524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5333333" y="3838095"/>
              <a:ext cx="2609524" cy="2609524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5279144" y="4786077"/>
            <a:ext cx="2172004" cy="1051059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4175239" y="9396029"/>
            <a:ext cx="4039997" cy="506806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7244811" y="6359088"/>
            <a:ext cx="2424733" cy="1257797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9442162" y="6638980"/>
            <a:ext cx="6171429" cy="455143"/>
            <a:chOff x="9442162" y="6638980"/>
            <a:chExt cx="6171429" cy="45514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442162" y="6638980"/>
              <a:ext cx="6171429" cy="45514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76705"/>
            <a:ext cx="18285714" cy="10522523"/>
            <a:chOff x="0" y="-76705"/>
            <a:chExt cx="18285714" cy="1052252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76705"/>
              <a:ext cx="18285714" cy="1052252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070947" y="1547721"/>
            <a:ext cx="3279599" cy="132171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141421" y="2767728"/>
            <a:ext cx="568684" cy="56021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175706" y="2308298"/>
            <a:ext cx="1346667" cy="493714"/>
            <a:chOff x="2175706" y="2308298"/>
            <a:chExt cx="1346667" cy="49371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175706" y="2308298"/>
              <a:ext cx="1346667" cy="493714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061629" y="2767725"/>
            <a:ext cx="7940398" cy="560215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175239" y="9396029"/>
            <a:ext cx="4039997" cy="50680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6119049" y="-21608"/>
            <a:ext cx="1925268" cy="76021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883794" y="-1517407"/>
            <a:ext cx="15488986" cy="13320528"/>
            <a:chOff x="3883794" y="-1517407"/>
            <a:chExt cx="15488986" cy="133205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83794" y="-1517407"/>
              <a:ext cx="15488986" cy="1332052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079431" y="3820050"/>
            <a:ext cx="4698611" cy="156405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486568" y="8492144"/>
            <a:ext cx="2072329" cy="108416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567587" y="-140084"/>
            <a:ext cx="11709833" cy="10070456"/>
            <a:chOff x="12567587" y="-140084"/>
            <a:chExt cx="11709833" cy="1007045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567587" y="-140084"/>
              <a:ext cx="11709833" cy="1007045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643809" y="0"/>
            <a:ext cx="10742857" cy="10392381"/>
            <a:chOff x="7643809" y="0"/>
            <a:chExt cx="10742857" cy="103923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43809" y="0"/>
              <a:ext cx="10742857" cy="1039238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098365" y="2009879"/>
            <a:ext cx="4297160" cy="132171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254192" y="3788544"/>
            <a:ext cx="4745566" cy="76021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279312" y="3164870"/>
            <a:ext cx="1346667" cy="493714"/>
            <a:chOff x="2279312" y="3164870"/>
            <a:chExt cx="1346667" cy="49371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279312" y="3164870"/>
              <a:ext cx="1346667" cy="493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940953" y="0"/>
            <a:ext cx="7382857" cy="7382857"/>
            <a:chOff x="10940953" y="0"/>
            <a:chExt cx="7382857" cy="738285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940953" y="0"/>
              <a:ext cx="7382857" cy="7382857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265620" y="4819896"/>
            <a:ext cx="7541119" cy="2208288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82607" y="201391"/>
            <a:ext cx="3414535" cy="760210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175239" y="9396029"/>
            <a:ext cx="4039997" cy="50680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643809" y="2278095"/>
            <a:ext cx="10742857" cy="8114286"/>
            <a:chOff x="7643809" y="2278095"/>
            <a:chExt cx="10742857" cy="81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43809" y="2278095"/>
              <a:ext cx="10742857" cy="81142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098365" y="2009879"/>
            <a:ext cx="4297160" cy="132171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168839" y="4709525"/>
            <a:ext cx="4172289" cy="356413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279312" y="3164870"/>
            <a:ext cx="1346667" cy="493714"/>
            <a:chOff x="2279312" y="3164870"/>
            <a:chExt cx="1346667" cy="49371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279312" y="3164870"/>
              <a:ext cx="1346667" cy="493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262857" y="2262004"/>
            <a:ext cx="2323810" cy="8125208"/>
            <a:chOff x="7262857" y="2262004"/>
            <a:chExt cx="2323810" cy="812520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262857" y="2262004"/>
              <a:ext cx="2323810" cy="8125208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878572" y="3427601"/>
            <a:ext cx="867915" cy="633508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918287" y="3958401"/>
            <a:ext cx="3516991" cy="940859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912572" y="5587315"/>
            <a:ext cx="867915" cy="633508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952191" y="6118115"/>
            <a:ext cx="5819004" cy="500705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946477" y="7658696"/>
            <a:ext cx="867915" cy="633508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986191" y="8189496"/>
            <a:ext cx="6602222" cy="94085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133887" y="3506965"/>
            <a:ext cx="561802" cy="649182"/>
            <a:chOff x="10133887" y="3506965"/>
            <a:chExt cx="561802" cy="649182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133887" y="3506965"/>
              <a:ext cx="561802" cy="64918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129452" y="5493105"/>
            <a:ext cx="570671" cy="866759"/>
            <a:chOff x="10129452" y="5493105"/>
            <a:chExt cx="570671" cy="86675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129452" y="5493105"/>
              <a:ext cx="570671" cy="86675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124797" y="7680919"/>
            <a:ext cx="579981" cy="774395"/>
            <a:chOff x="10124797" y="7680919"/>
            <a:chExt cx="579981" cy="774395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124797" y="7680919"/>
              <a:ext cx="579981" cy="774395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82607" y="201391"/>
            <a:ext cx="3414535" cy="760210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4175239" y="9396029"/>
            <a:ext cx="4039997" cy="50680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08970" y="-68572"/>
            <a:ext cx="3224208" cy="10460952"/>
            <a:chOff x="-208970" y="-68572"/>
            <a:chExt cx="3224208" cy="1046095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08970" y="-68572"/>
              <a:ext cx="3224208" cy="1046095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031355" y="1976993"/>
            <a:ext cx="1671830" cy="132171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212304" y="3131979"/>
            <a:ext cx="1346667" cy="493714"/>
            <a:chOff x="6212304" y="3131979"/>
            <a:chExt cx="1346667" cy="4937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12304" y="3131979"/>
              <a:ext cx="1346667" cy="49371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078144" y="6668220"/>
            <a:ext cx="2146339" cy="63350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911353" y="7195048"/>
            <a:ext cx="2977380" cy="944776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055810" y="6668220"/>
            <a:ext cx="2112974" cy="63350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889048" y="7195048"/>
            <a:ext cx="3372494" cy="944776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919144" y="6674715"/>
            <a:ext cx="2112974" cy="633508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752382" y="7201544"/>
            <a:ext cx="3372494" cy="94477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125144" y="0"/>
            <a:ext cx="2950430" cy="10316190"/>
            <a:chOff x="2125144" y="0"/>
            <a:chExt cx="2950430" cy="1031619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125144" y="0"/>
              <a:ext cx="2950430" cy="1031619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777503" y="4604942"/>
            <a:ext cx="1647258" cy="1647258"/>
            <a:chOff x="6777503" y="4604942"/>
            <a:chExt cx="1647258" cy="1647258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777503" y="4604942"/>
              <a:ext cx="1647258" cy="164725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269790" y="5083809"/>
            <a:ext cx="670476" cy="670476"/>
            <a:chOff x="7269790" y="5083809"/>
            <a:chExt cx="670476" cy="670476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269790" y="5083809"/>
              <a:ext cx="670476" cy="67047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755161" y="4604942"/>
            <a:ext cx="1647258" cy="1647258"/>
            <a:chOff x="10755161" y="4604942"/>
            <a:chExt cx="1647258" cy="1647258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755161" y="4604942"/>
              <a:ext cx="1647258" cy="164725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230219" y="5165076"/>
            <a:ext cx="697142" cy="526991"/>
            <a:chOff x="11230219" y="5165076"/>
            <a:chExt cx="697142" cy="526991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230219" y="5165076"/>
              <a:ext cx="697142" cy="52699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4618533" y="4604942"/>
            <a:ext cx="1647258" cy="1647258"/>
            <a:chOff x="14618533" y="4604942"/>
            <a:chExt cx="1647258" cy="1647258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4618533" y="4604942"/>
              <a:ext cx="1647258" cy="164725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5105019" y="5115295"/>
            <a:ext cx="674286" cy="626553"/>
            <a:chOff x="15105019" y="5115295"/>
            <a:chExt cx="674286" cy="626553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5105019" y="5115295"/>
              <a:ext cx="674286" cy="626553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4472282" y="242575"/>
            <a:ext cx="3414535" cy="760210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4175239" y="9396029"/>
            <a:ext cx="4039997" cy="50680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664188" y="1462707"/>
            <a:ext cx="4193417" cy="132171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103525" y="-83810"/>
            <a:ext cx="4337810" cy="8675447"/>
            <a:chOff x="-103525" y="-83810"/>
            <a:chExt cx="4337810" cy="867544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03525" y="-83810"/>
              <a:ext cx="4337810" cy="867544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234285" y="2980147"/>
            <a:ext cx="3295238" cy="5611490"/>
            <a:chOff x="4234285" y="2980147"/>
            <a:chExt cx="3295238" cy="561149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34285" y="2980147"/>
              <a:ext cx="3295238" cy="561149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674972" y="5994296"/>
            <a:ext cx="2366393" cy="134863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671163" y="3749763"/>
            <a:ext cx="1771112" cy="55237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524099" y="4728623"/>
            <a:ext cx="715612" cy="608220"/>
            <a:chOff x="5524099" y="4728623"/>
            <a:chExt cx="715612" cy="60822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524099" y="4728623"/>
              <a:ext cx="715612" cy="60822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529524" y="2980147"/>
            <a:ext cx="3295238" cy="5611490"/>
            <a:chOff x="7529524" y="2980147"/>
            <a:chExt cx="3295238" cy="561149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529524" y="2980147"/>
              <a:ext cx="3295238" cy="5611490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970210" y="5994296"/>
            <a:ext cx="2466676" cy="1348633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966401" y="3749763"/>
            <a:ext cx="2282414" cy="55237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0824762" y="2980147"/>
            <a:ext cx="3295238" cy="5611490"/>
            <a:chOff x="10824762" y="2980147"/>
            <a:chExt cx="3295238" cy="5611490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824762" y="2980147"/>
              <a:ext cx="3295238" cy="5611490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167620" y="5994296"/>
            <a:ext cx="2601663" cy="2203037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261620" y="3749763"/>
            <a:ext cx="2170417" cy="552373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4120000" y="2980147"/>
            <a:ext cx="3295238" cy="5611490"/>
            <a:chOff x="14120000" y="2980147"/>
            <a:chExt cx="3295238" cy="5611490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4120000" y="2980147"/>
              <a:ext cx="3295238" cy="5611490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4560667" y="5994296"/>
            <a:ext cx="2384335" cy="1348633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4556858" y="3749763"/>
            <a:ext cx="2250757" cy="552373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8863567" y="4707778"/>
            <a:ext cx="649910" cy="649910"/>
            <a:chOff x="8863567" y="4707778"/>
            <a:chExt cx="649910" cy="649910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863567" y="4707778"/>
              <a:ext cx="649910" cy="64991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168834" y="4671376"/>
            <a:ext cx="573214" cy="722715"/>
            <a:chOff x="12168834" y="4671376"/>
            <a:chExt cx="573214" cy="722715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2168834" y="4671376"/>
              <a:ext cx="573214" cy="72271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5405319" y="4736561"/>
            <a:ext cx="728986" cy="592345"/>
            <a:chOff x="15405319" y="4736561"/>
            <a:chExt cx="728986" cy="592345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5405319" y="4736561"/>
              <a:ext cx="728986" cy="592345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4472287" y="242575"/>
            <a:ext cx="3414535" cy="760210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4175239" y="9396029"/>
            <a:ext cx="4039997" cy="50680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703298" y="1462707"/>
            <a:ext cx="4914414" cy="132171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103525" y="-83810"/>
            <a:ext cx="4337810" cy="8675447"/>
            <a:chOff x="-103525" y="-83810"/>
            <a:chExt cx="4337810" cy="867544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03525" y="-83810"/>
              <a:ext cx="4337810" cy="867544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234285" y="2980147"/>
            <a:ext cx="3295238" cy="5611490"/>
            <a:chOff x="4234285" y="2980147"/>
            <a:chExt cx="3295238" cy="561149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34285" y="2980147"/>
              <a:ext cx="3295238" cy="561149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591726" y="5994296"/>
            <a:ext cx="2711437" cy="92143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671163" y="3749763"/>
            <a:ext cx="1771112" cy="55237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529524" y="2980147"/>
            <a:ext cx="3295238" cy="5611490"/>
            <a:chOff x="7529524" y="2980147"/>
            <a:chExt cx="3295238" cy="561149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529524" y="2980147"/>
              <a:ext cx="3295238" cy="5611490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970210" y="5994296"/>
            <a:ext cx="2466676" cy="921431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966401" y="3749763"/>
            <a:ext cx="2324959" cy="55237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824762" y="2980147"/>
            <a:ext cx="3295238" cy="5611490"/>
            <a:chOff x="10824762" y="2980147"/>
            <a:chExt cx="3295238" cy="561149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824762" y="2980147"/>
              <a:ext cx="3295238" cy="5611490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874763" y="5994296"/>
            <a:ext cx="3161014" cy="1348633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261142" y="3749763"/>
            <a:ext cx="2518947" cy="55237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4120000" y="2980147"/>
            <a:ext cx="3295238" cy="5611490"/>
            <a:chOff x="14120000" y="2980147"/>
            <a:chExt cx="3295238" cy="5611490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4120000" y="2980147"/>
              <a:ext cx="3295238" cy="5611490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4560667" y="5994296"/>
            <a:ext cx="2366393" cy="921431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4556858" y="3749763"/>
            <a:ext cx="1914766" cy="552373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4472287" y="242575"/>
            <a:ext cx="3414535" cy="760210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4175239" y="9396029"/>
            <a:ext cx="4039997" cy="50680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5576769" y="4666143"/>
            <a:ext cx="691148" cy="629618"/>
            <a:chOff x="5576769" y="4666143"/>
            <a:chExt cx="691148" cy="629618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576769" y="4666143"/>
              <a:ext cx="691148" cy="62961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835607" y="4671376"/>
            <a:ext cx="614500" cy="614494"/>
            <a:chOff x="8835607" y="4671376"/>
            <a:chExt cx="614500" cy="614494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835607" y="4671376"/>
              <a:ext cx="614500" cy="61449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975846" y="4650784"/>
            <a:ext cx="1003624" cy="763899"/>
            <a:chOff x="11975846" y="4650784"/>
            <a:chExt cx="1003624" cy="763899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1975846" y="4650784"/>
              <a:ext cx="1003624" cy="76389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5281188" y="4601536"/>
            <a:ext cx="972862" cy="758832"/>
            <a:chOff x="15281188" y="4601536"/>
            <a:chExt cx="972862" cy="758832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5281188" y="4601536"/>
              <a:ext cx="972862" cy="75883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08970" y="-68572"/>
            <a:ext cx="3224208" cy="10460952"/>
            <a:chOff x="-208970" y="-68572"/>
            <a:chExt cx="3224208" cy="1046095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08970" y="-68572"/>
              <a:ext cx="3224208" cy="1046095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032126" y="85717"/>
            <a:ext cx="1671830" cy="132171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213075" y="1050227"/>
            <a:ext cx="1346667" cy="493714"/>
            <a:chOff x="6213075" y="1050227"/>
            <a:chExt cx="1346667" cy="4937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13075" y="1050227"/>
              <a:ext cx="1346667" cy="49371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328367" y="6247806"/>
            <a:ext cx="7083036" cy="396710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03989" y="0"/>
            <a:ext cx="3641132" cy="10316190"/>
            <a:chOff x="903989" y="0"/>
            <a:chExt cx="3641132" cy="1031619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03989" y="0"/>
              <a:ext cx="3641132" cy="1031619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269790" y="5083809"/>
            <a:ext cx="670476" cy="670476"/>
            <a:chOff x="7269790" y="5083809"/>
            <a:chExt cx="670476" cy="67047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269790" y="5083809"/>
              <a:ext cx="670476" cy="67047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230219" y="5165076"/>
            <a:ext cx="697142" cy="526991"/>
            <a:chOff x="11230219" y="5165076"/>
            <a:chExt cx="697142" cy="52699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230219" y="5165076"/>
              <a:ext cx="697142" cy="52699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5105019" y="5115295"/>
            <a:ext cx="674286" cy="626553"/>
            <a:chOff x="15105019" y="5115295"/>
            <a:chExt cx="674286" cy="626553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105019" y="5115295"/>
              <a:ext cx="674286" cy="626553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175239" y="9396029"/>
            <a:ext cx="4039997" cy="506806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4472287" y="242575"/>
            <a:ext cx="3414535" cy="760210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6213075" y="1543941"/>
            <a:ext cx="11499000" cy="4224123"/>
            <a:chOff x="6213075" y="1543941"/>
            <a:chExt cx="11499000" cy="4224123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213075" y="1543941"/>
              <a:ext cx="11499000" cy="4224123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351300" y="5777968"/>
            <a:ext cx="2146339" cy="63350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432381" y="0"/>
            <a:ext cx="10742857" cy="10392381"/>
            <a:chOff x="-6432381" y="0"/>
            <a:chExt cx="10742857" cy="103923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432381" y="0"/>
              <a:ext cx="10742857" cy="1039238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068003" y="1073780"/>
            <a:ext cx="7057470" cy="132171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82607" y="201391"/>
            <a:ext cx="2768659" cy="76021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175239" y="9396029"/>
            <a:ext cx="4039997" cy="50680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172762" y="2551250"/>
            <a:ext cx="9846378" cy="6644866"/>
            <a:chOff x="2172762" y="2551250"/>
            <a:chExt cx="9846378" cy="664486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172762" y="2551250"/>
              <a:ext cx="9846378" cy="6644866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103144" y="4408725"/>
            <a:ext cx="6243519" cy="298674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172762" y="2036944"/>
            <a:ext cx="1346667" cy="493714"/>
            <a:chOff x="2172762" y="2036944"/>
            <a:chExt cx="1346667" cy="49371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172762" y="2036944"/>
              <a:ext cx="1346667" cy="4937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22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2021-10-02T17:28:33Z</dcterms:created>
  <dcterms:modified xsi:type="dcterms:W3CDTF">2021-10-02T17:28:33Z</dcterms:modified>
</cp:coreProperties>
</file>